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6" r:id="rId3"/>
    <p:sldId id="280" r:id="rId4"/>
    <p:sldId id="259" r:id="rId5"/>
    <p:sldId id="260" r:id="rId6"/>
    <p:sldId id="261" r:id="rId7"/>
    <p:sldId id="272" r:id="rId8"/>
    <p:sldId id="273" r:id="rId9"/>
    <p:sldId id="266" r:id="rId10"/>
    <p:sldId id="279" r:id="rId11"/>
    <p:sldId id="262" r:id="rId12"/>
    <p:sldId id="263" r:id="rId13"/>
    <p:sldId id="271" r:id="rId14"/>
    <p:sldId id="274" r:id="rId15"/>
    <p:sldId id="275" r:id="rId16"/>
  </p:sldIdLst>
  <p:sldSz cx="9144000" cy="6858000" type="screen4x3"/>
  <p:notesSz cx="7010400" cy="9396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B25"/>
    <a:srgbClr val="FFFF85"/>
    <a:srgbClr val="EC205F"/>
    <a:srgbClr val="F89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34E89F2-8512-4A56-A064-C458DF9152CB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962"/>
            <a:ext cx="3037840" cy="469821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24962"/>
            <a:ext cx="3037840" cy="469821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F683934-1746-4554-99A3-9E6FDCF24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3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DEE5FA4-3AEC-44F7-AA91-68A8F021A7F3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3297"/>
            <a:ext cx="5608320" cy="4228386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2"/>
            <a:ext cx="3037840" cy="469821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2"/>
            <a:ext cx="3037840" cy="469821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D11B97F-4D6E-4995-8FC8-E0CA3E9A5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5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7C4A3D-0CC1-49FE-819A-9D45504E826A}" type="slidenum">
              <a:rPr lang="en-GB"/>
              <a:pPr/>
              <a:t>1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80064" y="705374"/>
            <a:ext cx="4650274" cy="35236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608" tIns="46304" rIns="92608" bIns="46304" anchor="ctr"/>
          <a:lstStyle/>
          <a:p>
            <a:endParaRPr lang="en-US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359" y="4463618"/>
            <a:ext cx="5607684" cy="4227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5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77AEFF-8C0A-4271-9E22-D49CFA439869}" type="slidenum">
              <a:rPr lang="en-GB"/>
              <a:pPr/>
              <a:t>11</a:t>
            </a:fld>
            <a:endParaRPr lang="en-GB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359" y="4463618"/>
            <a:ext cx="5607684" cy="4227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7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9988D5-F69E-4714-AD4F-9F6C76369607}" type="slidenum">
              <a:rPr lang="en-GB"/>
              <a:pPr/>
              <a:t>12</a:t>
            </a:fld>
            <a:endParaRPr lang="en-GB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359" y="4463618"/>
            <a:ext cx="5607684" cy="4227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45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A67175-ADA1-4B08-A527-828CC09AFF65}" type="slidenum">
              <a:rPr lang="en-GB"/>
              <a:pPr/>
              <a:t>13</a:t>
            </a:fld>
            <a:endParaRPr lang="en-GB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359" y="4463618"/>
            <a:ext cx="5607684" cy="4227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49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A67175-ADA1-4B08-A527-828CC09AFF65}" type="slidenum">
              <a:rPr lang="en-GB"/>
              <a:pPr/>
              <a:t>14</a:t>
            </a:fld>
            <a:endParaRPr lang="en-GB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359" y="4463618"/>
            <a:ext cx="5607684" cy="4227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91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9988D5-F69E-4714-AD4F-9F6C76369607}" type="slidenum">
              <a:rPr lang="en-GB"/>
              <a:pPr/>
              <a:t>15</a:t>
            </a:fld>
            <a:endParaRPr lang="en-GB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359" y="4463618"/>
            <a:ext cx="5607684" cy="4227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2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FCC6A4-9DD3-49B8-8560-DB25CAE9A898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359" y="4463618"/>
            <a:ext cx="5607684" cy="4227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0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65277D-41ED-4A33-BA01-A0DD53E78B9D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359" y="4463618"/>
            <a:ext cx="5607684" cy="4227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1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FCC6A4-9DD3-49B8-8560-DB25CAE9A898}" type="slidenum">
              <a:rPr lang="en-GB"/>
              <a:pPr/>
              <a:t>4</a:t>
            </a:fld>
            <a:endParaRPr lang="en-GB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359" y="4463618"/>
            <a:ext cx="5607684" cy="4227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3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65277D-41ED-4A33-BA01-A0DD53E78B9D}" type="slidenum">
              <a:rPr lang="en-GB"/>
              <a:pPr/>
              <a:t>5</a:t>
            </a:fld>
            <a:endParaRPr lang="en-GB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359" y="4463618"/>
            <a:ext cx="5607684" cy="4227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1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B794EB-AA45-4B24-A226-0787F92AAAF7}" type="slidenum">
              <a:rPr lang="en-GB"/>
              <a:pPr/>
              <a:t>6</a:t>
            </a:fld>
            <a:endParaRPr lang="en-GB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359" y="4463618"/>
            <a:ext cx="5607684" cy="4227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23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FCC6A4-9DD3-49B8-8560-DB25CAE9A898}" type="slidenum">
              <a:rPr lang="en-GB"/>
              <a:pPr/>
              <a:t>7</a:t>
            </a:fld>
            <a:endParaRPr lang="en-GB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359" y="4463618"/>
            <a:ext cx="5607684" cy="4227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92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FCC6A4-9DD3-49B8-8560-DB25CAE9A898}" type="slidenum">
              <a:rPr lang="en-GB"/>
              <a:pPr/>
              <a:t>8</a:t>
            </a:fld>
            <a:endParaRPr lang="en-GB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359" y="4463618"/>
            <a:ext cx="5607684" cy="4227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1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568C20-2DC2-49F1-B5E4-D418D89796BE}" type="slidenum">
              <a:rPr lang="en-GB"/>
              <a:pPr/>
              <a:t>9</a:t>
            </a:fld>
            <a:endParaRPr lang="en-GB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359" y="4463618"/>
            <a:ext cx="5607684" cy="42274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70sboxe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1CB9-D92F-471A-99AC-40ED9598F0DA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70sboxes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1CB9-D92F-471A-99AC-40ED9598F0DA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JS-Kh5wCQU?rel=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33399" y="166255"/>
            <a:ext cx="7779327" cy="3560619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Digestive </a:t>
            </a:r>
            <a:r>
              <a:rPr lang="en-GB" sz="6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System</a:t>
            </a:r>
            <a:r>
              <a:rPr lang="en-GB" sz="600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n-GB" sz="600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n-GB" sz="8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Neosho School District</a:t>
            </a:r>
            <a:endParaRPr lang="en-GB" sz="6000" dirty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9" name="Picture 5" descr="http://t1.gstatic.com/images?q=tbn:ANd9GcSGT0FD4XQjS05k4o_TdyBiG0zH6fAlTXpGG9Uvf6yAYPQPw_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094" y="3366656"/>
            <a:ext cx="3431597" cy="343159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JS-Kh5wCQ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4613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Saliva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algn="ctr"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Liquid produced by glands in your mouth that contains enzymes. </a:t>
            </a:r>
          </a:p>
          <a:p>
            <a:pPr algn="ctr"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Enzymes- proteins 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in the body that 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help break 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up large food particles into molecules that the cells can use.</a:t>
            </a:r>
          </a:p>
        </p:txBody>
      </p:sp>
      <p:pic>
        <p:nvPicPr>
          <p:cNvPr id="4" name="Picture 5" descr="http://t1.gstatic.com/images?q=tbn:ANd9GcSGT0FD4XQjS05k4o_TdyBiG0zH6fAlTXpGG9Uvf6yAYPQPw_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46147"/>
            <a:ext cx="1311853" cy="131185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1789629"/>
            <a:ext cx="3233225" cy="32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Absorption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17638"/>
            <a:ext cx="8229600" cy="5303796"/>
          </a:xfrm>
          <a:ln/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Nutrients absorbed from food in your small intestine by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villi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.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dirty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Small 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intestine lining 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is connected 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to blood vessels that carry nutrients to your cells.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3" y="2429301"/>
            <a:ext cx="2415653" cy="26313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How does food get to your cells?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>
            <a:normAutofit fontScale="92500"/>
          </a:bodyPr>
          <a:lstStyle/>
          <a:p>
            <a:pPr marL="742950" indent="-742950">
              <a:spcBef>
                <a:spcPts val="1000"/>
              </a:spcBef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Nutrients are </a:t>
            </a:r>
            <a:r>
              <a:rPr lang="en-GB" sz="4000" u="sng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processed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in the digestive system organs through </a:t>
            </a:r>
            <a:r>
              <a:rPr lang="en-GB" sz="4000" u="sng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mechanical and chemical digestion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.</a:t>
            </a:r>
          </a:p>
          <a:p>
            <a:pPr marL="742950" indent="-742950">
              <a:spcBef>
                <a:spcPts val="1000"/>
              </a:spcBef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In the </a:t>
            </a:r>
            <a:r>
              <a:rPr lang="en-GB" sz="4000" u="sng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small intestine villi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, nutrients </a:t>
            </a:r>
            <a:r>
              <a:rPr lang="en-GB" sz="4000" u="sng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pass through to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the </a:t>
            </a:r>
            <a:r>
              <a:rPr lang="en-GB" sz="4000" u="sng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blood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through vessels called </a:t>
            </a:r>
            <a:r>
              <a:rPr lang="en-GB" sz="4000" u="sng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capillaries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dirty="0" smtClean="0">
              <a:latin typeface="Bookman Old Style" pitchFamily="18" charset="0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dirty="0">
              <a:latin typeface="Bookman Old Style" pitchFamily="18" charset="0"/>
            </a:endParaRPr>
          </a:p>
        </p:txBody>
      </p:sp>
      <p:pic>
        <p:nvPicPr>
          <p:cNvPr id="4" name="Picture 5" descr="http://t1.gstatic.com/images?q=tbn:ANd9GcSGT0FD4XQjS05k4o_TdyBiG0zH6fAlTXpGG9Uvf6yAYPQPw_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46147"/>
            <a:ext cx="1311853" cy="131185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How does food get to your cells?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53000"/>
          </a:xfrm>
          <a:ln/>
        </p:spPr>
        <p:txBody>
          <a:bodyPr>
            <a:normAutofit lnSpcReduction="10000"/>
          </a:bodyPr>
          <a:lstStyle/>
          <a:p>
            <a:pPr marL="742950" indent="-742950">
              <a:spcBef>
                <a:spcPts val="1000"/>
              </a:spcBef>
              <a:buFont typeface="+mj-lt"/>
              <a:buAutoNum type="arabicPeriod" startAt="3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The blood travels through the capillaries and connects to other blood vessels that </a:t>
            </a:r>
            <a:r>
              <a:rPr lang="en-GB" sz="4000" u="sng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travel to your individual cells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.</a:t>
            </a:r>
          </a:p>
          <a:p>
            <a:pPr marL="742950" indent="-742950">
              <a:spcBef>
                <a:spcPts val="1000"/>
              </a:spcBef>
              <a:buFont typeface="+mj-lt"/>
              <a:buAutoNum type="arabicPeriod" startAt="3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The nutrients </a:t>
            </a:r>
            <a:r>
              <a:rPr lang="en-GB" sz="4000" u="sng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cross the cell membrane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and enter the cell. Waste travels from the cell back into the blood stream and away.</a:t>
            </a:r>
          </a:p>
          <a:p>
            <a:pPr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dirty="0" smtClean="0">
              <a:latin typeface="Bookman Old Style" pitchFamily="18" charset="0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dirty="0">
              <a:latin typeface="Bookman Old Style" pitchFamily="18" charset="0"/>
            </a:endParaRPr>
          </a:p>
        </p:txBody>
      </p:sp>
      <p:pic>
        <p:nvPicPr>
          <p:cNvPr id="4" name="Picture 5" descr="http://t1.gstatic.com/images?q=tbn:ANd9GcSGT0FD4XQjS05k4o_TdyBiG0zH6fAlTXpGG9Uvf6yAYPQPw_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46147"/>
            <a:ext cx="1311853" cy="131185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Transport and Exchange</a:t>
            </a:r>
            <a:endParaRPr lang="en-GB" sz="5400" b="1" dirty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65018" y="1295400"/>
            <a:ext cx="8229600" cy="5285509"/>
          </a:xfrm>
          <a:ln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-Nutrients must be transported to your cells through the blood stream for your cells, and you, to live.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-Cells are alive and need nutrition.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-Cells 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create waste products that would kill them if they built up in the cell, so the bloodstream also carries away this waste.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5" descr="http://t1.gstatic.com/images?q=tbn:ANd9GcSGT0FD4XQjS05k4o_TdyBiG0zH6fAlTXpGG9Uvf6yAYPQPw_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46147"/>
            <a:ext cx="1311853" cy="131185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1" u="sng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Why do we need food?</a:t>
            </a:r>
            <a:endParaRPr lang="en-GB" sz="5400" b="1" u="sng" dirty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09822"/>
            <a:ext cx="9144000" cy="5532172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Food provides materials that help our bodies grow and repair tissues, and it gives us energy to do things.</a:t>
            </a:r>
            <a:endParaRPr lang="en-GB" sz="9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800" dirty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Nutrients that food provides are</a:t>
            </a:r>
          </a:p>
          <a:p>
            <a:pPr algn="ctr"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Fats</a:t>
            </a:r>
          </a:p>
          <a:p>
            <a:pPr algn="ctr"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Proteins</a:t>
            </a:r>
          </a:p>
          <a:p>
            <a:pPr algn="ctr"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Carbohydrates</a:t>
            </a:r>
          </a:p>
          <a:p>
            <a:pPr algn="ctr"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Vitamins &amp; Minerals</a:t>
            </a:r>
          </a:p>
          <a:p>
            <a:pPr algn="ctr"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Water</a:t>
            </a:r>
          </a:p>
        </p:txBody>
      </p:sp>
      <p:pic>
        <p:nvPicPr>
          <p:cNvPr id="6" name="Picture 5" descr="http://t1.gstatic.com/images?q=tbn:ANd9GcSGT0FD4XQjS05k4o_TdyBiG0zH6fAlTXpGG9Uvf6yAYPQPw_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46147"/>
            <a:ext cx="1311853" cy="1311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721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Calorie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8911"/>
            <a:ext cx="8229600" cy="4525963"/>
          </a:xfrm>
          <a:ln/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The amount of energy required to raise the temperature of one gram of water by one degree Celsius.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5" descr="http://t1.gstatic.com/images?q=tbn:ANd9GcSGT0FD4XQjS05k4o_TdyBiG0zH6fAlTXpGG9Uvf6yAYPQPw_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46147"/>
            <a:ext cx="1311853" cy="131185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827" y="3250797"/>
            <a:ext cx="1993852" cy="32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24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_D61_Digestive_sx5380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3235649" cy="4061003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Digestive System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5867400" cy="4525963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Breaks down food into </a:t>
            </a: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nutrients, absorbs those nutrients, and eliminates waste.  </a:t>
            </a:r>
            <a:endParaRPr lang="en-GB" sz="3600" dirty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Job is to change food into compounds your body can use for energy. </a:t>
            </a:r>
          </a:p>
        </p:txBody>
      </p:sp>
      <p:pic>
        <p:nvPicPr>
          <p:cNvPr id="5" name="Picture 5" descr="http://t1.gstatic.com/images?q=tbn:ANd9GcSGT0FD4XQjS05k4o_TdyBiG0zH6fAlTXpGG9Uvf6yAYPQPw_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46147"/>
            <a:ext cx="1311853" cy="131185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Mechanical Digestion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Process of breaking down food into smaller pieces by 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chewing, churning, tearing 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and mashing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5" descr="http://t1.gstatic.com/images?q=tbn:ANd9GcSGT0FD4XQjS05k4o_TdyBiG0zH6fAlTXpGG9Uvf6yAYPQPw_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46147"/>
            <a:ext cx="1311853" cy="131185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Chemical Digestion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Process that breaks large food parts into small molecules that can be taken 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in 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by cells. </a:t>
            </a:r>
            <a:endParaRPr lang="en-GB" sz="40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1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9" descr="Food_D65_Stomach_sx5384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029" y="4322618"/>
            <a:ext cx="5057971" cy="25353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Digestive </a:t>
            </a:r>
            <a:r>
              <a:rPr lang="en-GB" sz="54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System Organs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525963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u="sng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Mouth</a:t>
            </a: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: food enters, saliva, tongue and teeth begin digestion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6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u="sng" dirty="0" err="1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Esophagus</a:t>
            </a: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: connects mouth to stomach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6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u="sng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Stomach</a:t>
            </a: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: muscles and acid continue digestion</a:t>
            </a:r>
          </a:p>
        </p:txBody>
      </p:sp>
      <p:pic>
        <p:nvPicPr>
          <p:cNvPr id="6" name="Picture 5" descr="http://t1.gstatic.com/images?q=tbn:ANd9GcSGT0FD4XQjS05k4o_TdyBiG0zH6fAlTXpGG9Uvf6yAYPQPw_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46147"/>
            <a:ext cx="1311853" cy="131185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1.gstatic.com/images?q=tbn:ANd9GcSGT0FD4XQjS05k4o_TdyBiG0zH6fAlTXpGG9Uvf6yAYPQPw_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46147"/>
            <a:ext cx="1311853" cy="1311853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Digestive </a:t>
            </a:r>
            <a:r>
              <a:rPr lang="en-GB" sz="54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System Organs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525963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u="sng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Small intestine</a:t>
            </a: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: nutrients absorbed and passed to bloodstream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600" dirty="0" smtClean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u="sng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Large intestine</a:t>
            </a: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: filled with bacteria that eat incompletely digested food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Also where </a:t>
            </a: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absorption of water and vitamins and minerals </a:t>
            </a: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takes place</a:t>
            </a:r>
            <a:endParaRPr lang="en-GB" sz="3600" dirty="0">
              <a:solidFill>
                <a:schemeClr val="accent6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Peristalsis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Muscle movement that moves food to your stomach from your mouth through the contraction and relaxation of the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esophagus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(smooth)muscles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.</a:t>
            </a:r>
          </a:p>
        </p:txBody>
      </p:sp>
      <p:pic>
        <p:nvPicPr>
          <p:cNvPr id="4" name="Picture 5" descr="http://t1.gstatic.com/images?q=tbn:ANd9GcSGT0FD4XQjS05k4o_TdyBiG0zH6fAlTXpGG9Uvf6yAYPQPw_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46147"/>
            <a:ext cx="1311853" cy="131185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bstract, perspective angled retro squa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Abstract, perspective angled retro squares</Template>
  <TotalTime>3127</TotalTime>
  <Words>436</Words>
  <Application>Microsoft Office PowerPoint</Application>
  <PresentationFormat>On-screen Show (4:3)</PresentationFormat>
  <Paragraphs>68</Paragraphs>
  <Slides>15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Segoe UI</vt:lpstr>
      <vt:lpstr>Trebuchet MS</vt:lpstr>
      <vt:lpstr>Abstract, perspective angled retro squares</vt:lpstr>
      <vt:lpstr>Digestive System   Neosho School District</vt:lpstr>
      <vt:lpstr>Why do we need food?</vt:lpstr>
      <vt:lpstr>Calorie</vt:lpstr>
      <vt:lpstr>Digestive System</vt:lpstr>
      <vt:lpstr>Mechanical Digestion</vt:lpstr>
      <vt:lpstr>Chemical Digestion</vt:lpstr>
      <vt:lpstr>Digestive System Organs</vt:lpstr>
      <vt:lpstr>Digestive System Organs</vt:lpstr>
      <vt:lpstr>Peristalsis</vt:lpstr>
      <vt:lpstr>PowerPoint Presentation</vt:lpstr>
      <vt:lpstr>Saliva</vt:lpstr>
      <vt:lpstr>Absorption</vt:lpstr>
      <vt:lpstr>How does food get to your cells?</vt:lpstr>
      <vt:lpstr>How does food get to your cells?</vt:lpstr>
      <vt:lpstr>Transport and Exchange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subject>Abstract presentation design</dc:subject>
  <dc:creator>lschisler</dc:creator>
  <cp:keywords>abstract, retro, squares, pastel, fade, perspective</cp:keywords>
  <dc:description>Abstract, perspective angled retro squares</dc:description>
  <cp:lastModifiedBy>Derrick Wellesley</cp:lastModifiedBy>
  <cp:revision>61</cp:revision>
  <cp:lastPrinted>2016-01-14T20:21:59Z</cp:lastPrinted>
  <dcterms:created xsi:type="dcterms:W3CDTF">2009-04-30T16:16:59Z</dcterms:created>
  <dcterms:modified xsi:type="dcterms:W3CDTF">2016-02-06T03:47:49Z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TC300033921033</vt:lpwstr>
  </property>
</Properties>
</file>